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customXml/itemProps4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11" r:id="rId4"/>
  </p:sldMasterIdLst>
  <p:notesMasterIdLst>
    <p:notesMasterId r:id="rId6"/>
  </p:notesMasterIdLst>
  <p:handoutMasterIdLst>
    <p:handoutMasterId r:id="rId7"/>
  </p:handoutMasterIdLst>
  <p:sldIdLst>
    <p:sldId id="1111" r:id="rId5"/>
  </p:sldIdLst>
  <p:sldSz cx="14630400" cy="8229600"/>
  <p:notesSz cx="6881813" cy="92964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Segoe UI" panose="020B0502040204020203" pitchFamily="34" charset="0"/>
      <p:regular r:id="rId12"/>
      <p:bold r:id="rId13"/>
      <p:italic r:id="rId14"/>
      <p:boldItalic r:id="rId15"/>
    </p:embeddedFont>
    <p:embeddedFont>
      <p:font typeface="Segoe UI Light" panose="020B0502040204020203" pitchFamily="34" charset="0"/>
      <p:regular r:id="rId16"/>
      <p:italic r:id="rId17"/>
    </p:embeddedFont>
  </p:embeddedFontLst>
  <p:defaultTextStyle>
    <a:defPPr>
      <a:defRPr lang="en-US"/>
    </a:defPPr>
    <a:lvl1pPr marL="0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1pPr>
    <a:lvl2pPr marL="586130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2pPr>
    <a:lvl3pPr marL="1172261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3pPr>
    <a:lvl4pPr marL="1758391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4pPr>
    <a:lvl5pPr marL="2344522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5pPr>
    <a:lvl6pPr marL="2930652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6pPr>
    <a:lvl7pPr marL="3516782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7pPr>
    <a:lvl8pPr marL="4102913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8pPr>
    <a:lvl9pPr marL="4689043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" userDrawn="1">
          <p15:clr>
            <a:srgbClr val="A4A3A4"/>
          </p15:clr>
        </p15:guide>
        <p15:guide id="3" pos="8928" userDrawn="1">
          <p15:clr>
            <a:srgbClr val="A4A3A4"/>
          </p15:clr>
        </p15:guide>
        <p15:guide id="4" pos="6768" userDrawn="1">
          <p15:clr>
            <a:srgbClr val="A4A3A4"/>
          </p15:clr>
        </p15:guide>
        <p15:guide id="5" pos="2448" userDrawn="1">
          <p15:clr>
            <a:srgbClr val="A4A3A4"/>
          </p15:clr>
        </p15:guide>
        <p15:guide id="6" orient="horz" pos="4728" userDrawn="1">
          <p15:clr>
            <a:srgbClr val="A4A3A4"/>
          </p15:clr>
        </p15:guide>
        <p15:guide id="7" orient="horz" pos="9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nthony maytone" initials="am" lastIdx="2" clrIdx="6">
    <p:extLst>
      <p:ext uri="{19B8F6BF-5375-455C-9EA6-DF929625EA0E}">
        <p15:presenceInfo xmlns:p15="http://schemas.microsoft.com/office/powerpoint/2012/main" userId="c1f6446f4f3881c6" providerId="Windows Live"/>
      </p:ext>
    </p:extLst>
  </p:cmAuthor>
  <p:cmAuthor id="1" name="Jeremy Cooper (Affirma Consulting)" initials="JC(C" lastIdx="23" clrIdx="0"/>
  <p:cmAuthor id="2" name="Drew Michaels" initials="DM" lastIdx="18" clrIdx="1"/>
  <p:cmAuthor id="3" name="Jann Skotdal" initials="JS" lastIdx="7" clrIdx="2"/>
  <p:cmAuthor id="4" name="Enrique Rivero" initials="" lastIdx="0" clrIdx="3"/>
  <p:cmAuthor id="5" name="Brett Campbell" initials="BC" lastIdx="17" clrIdx="4"/>
  <p:cmAuthor id="6" name="Ross Chapman" initials="RC" lastIdx="1" clrIdx="5">
    <p:extLst>
      <p:ext uri="{19B8F6BF-5375-455C-9EA6-DF929625EA0E}">
        <p15:presenceInfo xmlns:p15="http://schemas.microsoft.com/office/powerpoint/2012/main" userId="Ross Chapm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59"/>
    <a:srgbClr val="2395CD"/>
    <a:srgbClr val="026373"/>
    <a:srgbClr val="0096A9"/>
    <a:srgbClr val="235A5F"/>
    <a:srgbClr val="006580"/>
    <a:srgbClr val="595959"/>
    <a:srgbClr val="F2F2F2"/>
    <a:srgbClr val="007F80"/>
    <a:srgbClr val="ACB9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872C01-EE07-8572-9456-A6BEFB088544}" v="3" dt="2020-09-24T23:27:18.9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05" autoAdjust="0"/>
    <p:restoredTop sz="94345" autoAdjust="0"/>
  </p:normalViewPr>
  <p:slideViewPr>
    <p:cSldViewPr snapToGrid="0">
      <p:cViewPr varScale="1">
        <p:scale>
          <a:sx n="67" d="100"/>
          <a:sy n="67" d="100"/>
        </p:scale>
        <p:origin x="322" y="62"/>
      </p:cViewPr>
      <p:guideLst>
        <p:guide pos="288"/>
        <p:guide pos="8928"/>
        <p:guide pos="6768"/>
        <p:guide pos="2448"/>
        <p:guide orient="horz" pos="4728"/>
        <p:guide orient="horz" pos="9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272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handoutMaster" Target="handoutMasters/handout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customXml" Target="../customXml/item4.xml"/><Relationship Id="rId2" Type="http://schemas.openxmlformats.org/officeDocument/2006/relationships/customXml" Target="../customXml/item2.xml"/><Relationship Id="rId16" Type="http://schemas.openxmlformats.org/officeDocument/2006/relationships/font" Target="fonts/font9.fntdata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font" Target="fonts/font8.fntdata"/><Relationship Id="rId23" Type="http://schemas.microsoft.com/office/2016/11/relationships/changesInfo" Target="changesInfos/changesInfo1.xml"/><Relationship Id="rId10" Type="http://schemas.openxmlformats.org/officeDocument/2006/relationships/font" Target="fonts/font3.fntdata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ley Lange" userId="S::hlange@affirma.com::d253178d-2053-40f8-aed1-02e2d8431d3d" providerId="AD" clId="Web-{CA872C01-EE07-8572-9456-A6BEFB088544}"/>
    <pc:docChg chg="modSld">
      <pc:chgData name="Haley Lange" userId="S::hlange@affirma.com::d253178d-2053-40f8-aed1-02e2d8431d3d" providerId="AD" clId="Web-{CA872C01-EE07-8572-9456-A6BEFB088544}" dt="2020-09-24T23:27:18.903" v="2" actId="20577"/>
      <pc:docMkLst>
        <pc:docMk/>
      </pc:docMkLst>
      <pc:sldChg chg="modSp">
        <pc:chgData name="Haley Lange" userId="S::hlange@affirma.com::d253178d-2053-40f8-aed1-02e2d8431d3d" providerId="AD" clId="Web-{CA872C01-EE07-8572-9456-A6BEFB088544}" dt="2020-09-24T23:27:18.403" v="0" actId="20577"/>
        <pc:sldMkLst>
          <pc:docMk/>
          <pc:sldMk cId="1311558966" sldId="1111"/>
        </pc:sldMkLst>
        <pc:spChg chg="mod">
          <ac:chgData name="Haley Lange" userId="S::hlange@affirma.com::d253178d-2053-40f8-aed1-02e2d8431d3d" providerId="AD" clId="Web-{CA872C01-EE07-8572-9456-A6BEFB088544}" dt="2020-09-24T23:27:18.403" v="0" actId="20577"/>
          <ac:spMkLst>
            <pc:docMk/>
            <pc:sldMk cId="1311558966" sldId="1111"/>
            <ac:spMk id="15" creationId="{FFF56FA6-5432-4548-B632-58DA443AC97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7313" y="0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5389F9-6263-44F9-AF1B-A686C56EB839}" type="datetimeFigureOut">
              <a:rPr lang="en-US" smtClean="0"/>
              <a:t>9/24/2020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2982913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7313" y="8829675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8D7149-0FC3-48A5-B8C0-CB3A59341E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9990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F2BBF2F9-4DF4-4C8D-A5EC-65378DB32725}" type="datetimeFigureOut">
              <a:rPr lang="en-US" smtClean="0"/>
              <a:t>9/24/2020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54050" y="1162050"/>
            <a:ext cx="5573713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73892"/>
            <a:ext cx="5505450" cy="3660458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5EE3F6CF-073A-4B4F-A2B7-08B9C7DBCB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77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1pPr>
    <a:lvl2pPr marL="586130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2pPr>
    <a:lvl3pPr marL="1172261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3pPr>
    <a:lvl4pPr marL="1758391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4pPr>
    <a:lvl5pPr marL="2344522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5pPr>
    <a:lvl6pPr marL="2930652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6pPr>
    <a:lvl7pPr marL="3516782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7pPr>
    <a:lvl8pPr marL="4102913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8pPr>
    <a:lvl9pPr marL="4689043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0"/>
          <a:stretch/>
        </p:blipFill>
        <p:spPr>
          <a:xfrm>
            <a:off x="1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929" y="3526064"/>
            <a:ext cx="9586335" cy="645517"/>
          </a:xfrm>
        </p:spPr>
        <p:txBody>
          <a:bodyPr wrap="none" anchor="t" anchorCtr="0">
            <a:noAutofit/>
          </a:bodyPr>
          <a:lstStyle>
            <a:lvl1pPr algn="l">
              <a:defRPr sz="3294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9929" y="4473420"/>
            <a:ext cx="9586335" cy="1987357"/>
          </a:xfrm>
        </p:spPr>
        <p:txBody>
          <a:bodyPr>
            <a:normAutofit/>
          </a:bodyPr>
          <a:lstStyle>
            <a:lvl1pPr marL="0" indent="0" algn="l">
              <a:buNone/>
              <a:defRPr sz="2824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537942" indent="0" algn="ctr">
              <a:buNone/>
              <a:defRPr sz="2353"/>
            </a:lvl2pPr>
            <a:lvl3pPr marL="1075883" indent="0" algn="ctr">
              <a:buNone/>
              <a:defRPr sz="2118"/>
            </a:lvl3pPr>
            <a:lvl4pPr marL="1613825" indent="0" algn="ctr">
              <a:buNone/>
              <a:defRPr sz="1883"/>
            </a:lvl4pPr>
            <a:lvl5pPr marL="2151766" indent="0" algn="ctr">
              <a:buNone/>
              <a:defRPr sz="1883"/>
            </a:lvl5pPr>
            <a:lvl6pPr marL="2689708" indent="0" algn="ctr">
              <a:buNone/>
              <a:defRPr sz="1883"/>
            </a:lvl6pPr>
            <a:lvl7pPr marL="3227649" indent="0" algn="ctr">
              <a:buNone/>
              <a:defRPr sz="1883"/>
            </a:lvl7pPr>
            <a:lvl8pPr marL="3765591" indent="0" algn="ctr">
              <a:buNone/>
              <a:defRPr sz="1883"/>
            </a:lvl8pPr>
            <a:lvl9pPr marL="4303532" indent="0" algn="ctr">
              <a:buNone/>
              <a:defRPr sz="188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EB5FE165-096F-487F-8435-22B7C977BBAC}" type="datetime1">
              <a:rPr lang="en-US" smtClean="0"/>
              <a:t>9/24/2020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927" y="2651366"/>
            <a:ext cx="2331328" cy="6052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965F55-11BA-49A6-947C-F531530662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56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8FB3B390-3D70-4147-B0BB-53F5951107F8}" type="datetime1">
              <a:rPr lang="en-US" smtClean="0"/>
              <a:t>9/24/2020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11977005" cy="98177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6580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91440" rtlCol="0" anchor="ctr"/>
          <a:lstStyle/>
          <a:p>
            <a:pPr algn="ctr"/>
            <a:endParaRPr lang="en-US" sz="2118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03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18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3040"/>
            <a:ext cx="13716000" cy="5220547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41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3pPr>
            <a:lvl4pPr marL="1613824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6ABAB9D-96B1-4270-A3E0-6D838C6F3255}" type="datetime1">
              <a:rPr lang="en-US" smtClean="0"/>
              <a:t>9/24/2020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8DF217-1EAD-4B4A-A2F2-041F388DE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722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18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11680"/>
            <a:ext cx="6400800" cy="530352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41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3pPr>
            <a:lvl4pPr marL="1613824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1CAA8423-91F7-4752-B324-734304431281}" type="datetime1">
              <a:rPr lang="en-US" smtClean="0"/>
              <a:t>9/24/2020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463040"/>
            <a:ext cx="6400800" cy="38735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400">
                <a:latin typeface="+mj-lt"/>
              </a:defRPr>
            </a:lvl1pPr>
            <a:lvl2pPr marL="537941" indent="0">
              <a:buNone/>
              <a:defRPr sz="2400">
                <a:latin typeface="+mj-lt"/>
              </a:defRPr>
            </a:lvl2pPr>
            <a:lvl3pPr marL="1075883" indent="0">
              <a:buNone/>
              <a:defRPr sz="2400">
                <a:latin typeface="+mj-lt"/>
              </a:defRPr>
            </a:lvl3pPr>
            <a:lvl4pPr marL="1613824" indent="0">
              <a:buNone/>
              <a:defRPr sz="2400">
                <a:latin typeface="+mj-lt"/>
              </a:defRPr>
            </a:lvl4pPr>
            <a:lvl5pPr marL="2151766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414025-9975-41E8-9FC5-0DF320B942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88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algn="ctr"/>
            <a:endParaRPr lang="en-US" sz="2118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760" y="2011680"/>
            <a:ext cx="11521440" cy="9144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41" indent="0">
              <a:buNone/>
              <a:defRPr sz="1400">
                <a:latin typeface="+mn-lt"/>
              </a:defRPr>
            </a:lvl2pPr>
            <a:lvl3pPr marL="1075883" indent="0">
              <a:buNone/>
              <a:defRPr sz="1400">
                <a:latin typeface="+mn-lt"/>
              </a:defRPr>
            </a:lvl3pPr>
            <a:lvl4pPr marL="1613824" indent="0">
              <a:buNone/>
              <a:defRPr sz="1400">
                <a:latin typeface="+mn-lt"/>
              </a:defRPr>
            </a:lvl4pPr>
            <a:lvl5pPr marL="2151766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39BA845-8FAA-4FA8-BB03-FCE823510A90}" type="datetime1">
              <a:rPr lang="en-US" smtClean="0"/>
              <a:t>9/24/2020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51759" y="1463040"/>
            <a:ext cx="11658599" cy="4572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400">
                <a:latin typeface="+mj-lt"/>
              </a:defRPr>
            </a:lvl1pPr>
            <a:lvl2pPr marL="537941" indent="0">
              <a:buNone/>
              <a:defRPr sz="2400">
                <a:latin typeface="+mj-lt"/>
              </a:defRPr>
            </a:lvl2pPr>
            <a:lvl3pPr marL="1075883" indent="0">
              <a:buNone/>
              <a:defRPr sz="2400">
                <a:latin typeface="+mj-lt"/>
              </a:defRPr>
            </a:lvl3pPr>
            <a:lvl4pPr marL="1613824" indent="0">
              <a:buNone/>
              <a:defRPr sz="2400">
                <a:latin typeface="+mj-lt"/>
              </a:defRPr>
            </a:lvl4pPr>
            <a:lvl5pPr marL="2151766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63948A-318B-4390-8E4D-036A81F512A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651760" y="3383280"/>
            <a:ext cx="11567158" cy="764152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200">
                <a:latin typeface="Segoe UI" panose="020B0502040204020203" pitchFamily="34" charset="0"/>
              </a:defRPr>
            </a:lvl1pPr>
            <a:lvl2pPr marL="537941" indent="0">
              <a:buNone/>
              <a:defRPr sz="1400">
                <a:latin typeface="+mn-lt"/>
              </a:defRPr>
            </a:lvl2pPr>
            <a:lvl3pPr marL="1075883" indent="0">
              <a:buNone/>
              <a:defRPr sz="1400">
                <a:latin typeface="+mn-lt"/>
              </a:defRPr>
            </a:lvl3pPr>
            <a:lvl4pPr marL="1613824" indent="0">
              <a:buNone/>
              <a:defRPr sz="1400">
                <a:latin typeface="+mn-lt"/>
              </a:defRPr>
            </a:lvl4pPr>
            <a:lvl5pPr marL="2151766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AD0E7F6-4B25-41E6-A3A0-23177BB063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51760" y="3017520"/>
            <a:ext cx="2102889" cy="274320"/>
          </a:xfrm>
        </p:spPr>
        <p:txBody>
          <a:bodyPr tIns="91440" bIns="91440">
            <a:noAutofit/>
          </a:bodyPr>
          <a:lstStyle>
            <a:lvl1pPr marL="0" indent="0">
              <a:buNone/>
              <a:defRPr sz="1400">
                <a:latin typeface="+mj-lt"/>
              </a:defRPr>
            </a:lvl1pPr>
            <a:lvl2pPr marL="537941" indent="0">
              <a:buNone/>
              <a:defRPr sz="2400">
                <a:latin typeface="+mj-lt"/>
              </a:defRPr>
            </a:lvl2pPr>
            <a:lvl3pPr marL="1075883" indent="0">
              <a:buNone/>
              <a:defRPr sz="2400">
                <a:latin typeface="+mj-lt"/>
              </a:defRPr>
            </a:lvl3pPr>
            <a:lvl4pPr marL="1613824" indent="0">
              <a:buNone/>
              <a:defRPr sz="2400">
                <a:latin typeface="+mj-lt"/>
              </a:defRPr>
            </a:lvl4pPr>
            <a:lvl5pPr marL="2151766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AA2593-D531-4835-B3BF-CF108C3D1C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200" y="1463040"/>
            <a:ext cx="1828800" cy="1828800"/>
          </a:xfrm>
        </p:spPr>
        <p:txBody>
          <a:bodyPr tIns="91440" bIns="91440"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8B1E0DD-9C3B-4861-B9C7-658DE1B3A2CA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2664460" y="5120640"/>
            <a:ext cx="11521440" cy="73152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41" indent="0">
              <a:buNone/>
              <a:defRPr sz="1400">
                <a:latin typeface="+mn-lt"/>
              </a:defRPr>
            </a:lvl2pPr>
            <a:lvl3pPr marL="1075883" indent="0">
              <a:buNone/>
              <a:defRPr sz="1400">
                <a:latin typeface="+mn-lt"/>
              </a:defRPr>
            </a:lvl3pPr>
            <a:lvl4pPr marL="1613824" indent="0">
              <a:buNone/>
              <a:defRPr sz="1400">
                <a:latin typeface="+mn-lt"/>
              </a:defRPr>
            </a:lvl4pPr>
            <a:lvl5pPr marL="2151766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A6FE795-7232-4C2C-8253-3E63F346E6F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64459" y="4572000"/>
            <a:ext cx="11658599" cy="4572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400">
                <a:latin typeface="+mj-lt"/>
              </a:defRPr>
            </a:lvl1pPr>
            <a:lvl2pPr marL="537941" indent="0">
              <a:buNone/>
              <a:defRPr sz="2400">
                <a:latin typeface="+mj-lt"/>
              </a:defRPr>
            </a:lvl2pPr>
            <a:lvl3pPr marL="1075883" indent="0">
              <a:buNone/>
              <a:defRPr sz="2400">
                <a:latin typeface="+mj-lt"/>
              </a:defRPr>
            </a:lvl3pPr>
            <a:lvl4pPr marL="1613824" indent="0">
              <a:buNone/>
              <a:defRPr sz="2400">
                <a:latin typeface="+mj-lt"/>
              </a:defRPr>
            </a:lvl4pPr>
            <a:lvl5pPr marL="2151766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A996FAC-27FD-4D72-8742-3B3D6FBFA472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2664460" y="6492240"/>
            <a:ext cx="11567158" cy="764152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200">
                <a:latin typeface="Segoe UI" panose="020B0502040204020203" pitchFamily="34" charset="0"/>
              </a:defRPr>
            </a:lvl1pPr>
            <a:lvl2pPr marL="537941" indent="0">
              <a:buNone/>
              <a:defRPr sz="1400">
                <a:latin typeface="+mn-lt"/>
              </a:defRPr>
            </a:lvl2pPr>
            <a:lvl3pPr marL="1075883" indent="0">
              <a:buNone/>
              <a:defRPr sz="1400">
                <a:latin typeface="+mn-lt"/>
              </a:defRPr>
            </a:lvl3pPr>
            <a:lvl4pPr marL="1613824" indent="0">
              <a:buNone/>
              <a:defRPr sz="1400">
                <a:latin typeface="+mn-lt"/>
              </a:defRPr>
            </a:lvl4pPr>
            <a:lvl5pPr marL="2151766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9DA342-ABBC-4773-9620-733BFF8A70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64460" y="6126480"/>
            <a:ext cx="2102889" cy="274320"/>
          </a:xfrm>
        </p:spPr>
        <p:txBody>
          <a:bodyPr tIns="91440" bIns="91440">
            <a:noAutofit/>
          </a:bodyPr>
          <a:lstStyle>
            <a:lvl1pPr marL="0" indent="0">
              <a:buNone/>
              <a:defRPr sz="1400">
                <a:latin typeface="+mj-lt"/>
              </a:defRPr>
            </a:lvl1pPr>
            <a:lvl2pPr marL="537941" indent="0">
              <a:buNone/>
              <a:defRPr sz="2400">
                <a:latin typeface="+mj-lt"/>
              </a:defRPr>
            </a:lvl2pPr>
            <a:lvl3pPr marL="1075883" indent="0">
              <a:buNone/>
              <a:defRPr sz="2400">
                <a:latin typeface="+mj-lt"/>
              </a:defRPr>
            </a:lvl3pPr>
            <a:lvl4pPr marL="1613824" indent="0">
              <a:buNone/>
              <a:defRPr sz="2400">
                <a:latin typeface="+mj-lt"/>
              </a:defRPr>
            </a:lvl4pPr>
            <a:lvl5pPr marL="2151766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Picture Placeholder 14">
            <a:extLst>
              <a:ext uri="{FF2B5EF4-FFF2-40B4-BE49-F238E27FC236}">
                <a16:creationId xmlns:a16="http://schemas.microsoft.com/office/drawing/2014/main" id="{2AF7EB96-A3DC-4327-A2E2-7EB91E2FCB1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74320" y="4572000"/>
            <a:ext cx="1828800" cy="1828800"/>
          </a:xfrm>
        </p:spPr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F3262B-E782-4905-B1B0-ADB41E7F3494}"/>
              </a:ext>
            </a:extLst>
          </p:cNvPr>
          <p:cNvCxnSpPr/>
          <p:nvPr userDrawn="1"/>
        </p:nvCxnSpPr>
        <p:spPr>
          <a:xfrm flipV="1">
            <a:off x="2591627" y="4297680"/>
            <a:ext cx="9447146" cy="79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05D7476-B275-42B6-8D7C-A4A0C2F78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088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algn="ctr"/>
            <a:endParaRPr lang="en-US" sz="2118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760" y="2011680"/>
            <a:ext cx="11521440" cy="557784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41" indent="0">
              <a:buNone/>
              <a:defRPr sz="1400">
                <a:latin typeface="+mn-lt"/>
              </a:defRPr>
            </a:lvl2pPr>
            <a:lvl3pPr marL="1075883" indent="0">
              <a:buNone/>
              <a:defRPr sz="1400">
                <a:latin typeface="+mn-lt"/>
              </a:defRPr>
            </a:lvl3pPr>
            <a:lvl4pPr marL="1613824" indent="0">
              <a:buNone/>
              <a:defRPr sz="1400">
                <a:latin typeface="+mn-lt"/>
              </a:defRPr>
            </a:lvl4pPr>
            <a:lvl5pPr marL="2151766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C406F59A-4A5A-4738-AC03-C9914EA55E29}" type="datetime1">
              <a:rPr lang="en-US" smtClean="0"/>
              <a:t>9/24/2020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51759" y="1463040"/>
            <a:ext cx="11658599" cy="4572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400">
                <a:latin typeface="+mj-lt"/>
              </a:defRPr>
            </a:lvl1pPr>
            <a:lvl2pPr marL="537941" indent="0">
              <a:buNone/>
              <a:defRPr sz="2400">
                <a:latin typeface="+mj-lt"/>
              </a:defRPr>
            </a:lvl2pPr>
            <a:lvl3pPr marL="1075883" indent="0">
              <a:buNone/>
              <a:defRPr sz="2400">
                <a:latin typeface="+mj-lt"/>
              </a:defRPr>
            </a:lvl3pPr>
            <a:lvl4pPr marL="1613824" indent="0">
              <a:buNone/>
              <a:defRPr sz="2400">
                <a:latin typeface="+mj-lt"/>
              </a:defRPr>
            </a:lvl4pPr>
            <a:lvl5pPr marL="2151766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AA2593-D531-4835-B3BF-CF108C3D1C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200" y="1463040"/>
            <a:ext cx="1828800" cy="1828800"/>
          </a:xfrm>
        </p:spPr>
        <p:txBody>
          <a:bodyPr tIns="91440" bIns="91440"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05D7476-B275-42B6-8D7C-A4A0C2F78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25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77C5F32E-87BC-41F1-B9F5-46E5C7195E2E}" type="datetime1">
              <a:rPr lang="en-US" smtClean="0"/>
              <a:t>9/24/2020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11977005" cy="98177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18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196496" cy="640080"/>
          </a:xfrm>
        </p:spPr>
        <p:txBody>
          <a:bodyPr tIns="91440" bIns="9144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7315199" y="1463040"/>
            <a:ext cx="0" cy="59436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097280" y="4294109"/>
            <a:ext cx="12801600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57199" y="1463040"/>
            <a:ext cx="6400800" cy="241976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1pPr>
            <a:lvl2pPr marL="537942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3pPr>
            <a:lvl4pPr marL="1613825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C2313EE-4E04-435C-9E05-266AC0400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3AE54BA5-9B86-4728-A69D-A321E93984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72400" y="1463040"/>
            <a:ext cx="6400800" cy="241976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1pPr>
            <a:lvl2pPr marL="537942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3pPr>
            <a:lvl4pPr marL="1613825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0F2E92-1F2E-4441-B0DE-CFEB5FE92A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9899" y="4572000"/>
            <a:ext cx="6400800" cy="241976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1pPr>
            <a:lvl2pPr marL="537942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3pPr>
            <a:lvl4pPr marL="1613825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72231F7B-8ACB-4A68-883B-D5361B594F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85100" y="4572000"/>
            <a:ext cx="6400800" cy="241976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1pPr>
            <a:lvl2pPr marL="537942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3pPr>
            <a:lvl4pPr marL="1613825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12549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C933DAD-64FD-4C29-9D9B-272B0C756FD1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18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 lIns="91440" tIns="91440" r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63039"/>
            <a:ext cx="6400800" cy="59436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41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3pPr>
            <a:lvl4pPr marL="1613824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72400" y="1463039"/>
            <a:ext cx="6400800" cy="59436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41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3pPr>
            <a:lvl4pPr marL="1613824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89D8D96-9103-4B38-8327-0EA0FFD24152}" type="datetime1">
              <a:rPr lang="en-US" smtClean="0"/>
              <a:t>9/24/2020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F32470-D5C9-4EB9-BF19-627B706D99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6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01256AD-643F-4750-86FB-FD02C1741CFB}"/>
              </a:ext>
            </a:extLst>
          </p:cNvPr>
          <p:cNvSpPr/>
          <p:nvPr userDrawn="1"/>
        </p:nvSpPr>
        <p:spPr>
          <a:xfrm>
            <a:off x="0" y="0"/>
            <a:ext cx="14630400" cy="1188720"/>
          </a:xfrm>
          <a:prstGeom prst="rect">
            <a:avLst/>
          </a:prstGeom>
          <a:solidFill>
            <a:srgbClr val="004E59"/>
          </a:solidFill>
          <a:ln>
            <a:solidFill>
              <a:srgbClr val="004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18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017242"/>
            <a:ext cx="6400800" cy="988076"/>
          </a:xfrm>
        </p:spPr>
        <p:txBody>
          <a:bodyPr anchor="b"/>
          <a:lstStyle>
            <a:lvl1pPr marL="0" indent="0">
              <a:buNone/>
              <a:defRPr sz="2824" b="1">
                <a:latin typeface="+mj-lt"/>
              </a:defRPr>
            </a:lvl1pPr>
            <a:lvl2pPr marL="537942" indent="0">
              <a:buNone/>
              <a:defRPr sz="2353" b="1"/>
            </a:lvl2pPr>
            <a:lvl3pPr marL="1075883" indent="0">
              <a:buNone/>
              <a:defRPr sz="2118" b="1"/>
            </a:lvl3pPr>
            <a:lvl4pPr marL="1613825" indent="0">
              <a:buNone/>
              <a:defRPr sz="1883" b="1"/>
            </a:lvl4pPr>
            <a:lvl5pPr marL="2151766" indent="0">
              <a:buNone/>
              <a:defRPr sz="1883" b="1"/>
            </a:lvl5pPr>
            <a:lvl6pPr marL="2689708" indent="0">
              <a:buNone/>
              <a:defRPr sz="1883" b="1"/>
            </a:lvl6pPr>
            <a:lvl7pPr marL="3227649" indent="0">
              <a:buNone/>
              <a:defRPr sz="1883" b="1"/>
            </a:lvl7pPr>
            <a:lvl8pPr marL="3765591" indent="0">
              <a:buNone/>
              <a:defRPr sz="1883" b="1"/>
            </a:lvl8pPr>
            <a:lvl9pPr marL="4303532" indent="0">
              <a:buNone/>
              <a:defRPr sz="188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9" y="3005317"/>
            <a:ext cx="6400800" cy="4422990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Segoe UI" panose="020B0502040204020203" pitchFamily="34" charset="0"/>
              </a:defRPr>
            </a:lvl1pPr>
            <a:lvl2pPr marL="537941" indent="0">
              <a:buNone/>
              <a:defRPr>
                <a:latin typeface="Segoe UI" panose="020B0502040204020203" pitchFamily="34" charset="0"/>
              </a:defRPr>
            </a:lvl2pPr>
            <a:lvl3pPr marL="1075883" indent="0">
              <a:buNone/>
              <a:defRPr>
                <a:latin typeface="Segoe UI" panose="020B0502040204020203" pitchFamily="34" charset="0"/>
              </a:defRPr>
            </a:lvl3pPr>
            <a:lvl4pPr marL="1613824" indent="0">
              <a:buNone/>
              <a:defRPr>
                <a:latin typeface="Segoe UI" panose="020B0502040204020203" pitchFamily="34" charset="0"/>
              </a:defRPr>
            </a:lvl4pPr>
            <a:lvl5pPr marL="2151766" indent="0">
              <a:buNone/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72400" y="2017242"/>
            <a:ext cx="6400800" cy="988076"/>
          </a:xfrm>
        </p:spPr>
        <p:txBody>
          <a:bodyPr anchor="b"/>
          <a:lstStyle>
            <a:lvl1pPr marL="0" indent="0">
              <a:buNone/>
              <a:defRPr sz="2824" b="1">
                <a:latin typeface="+mj-lt"/>
              </a:defRPr>
            </a:lvl1pPr>
            <a:lvl2pPr marL="537942" indent="0">
              <a:buNone/>
              <a:defRPr sz="2353" b="1"/>
            </a:lvl2pPr>
            <a:lvl3pPr marL="1075883" indent="0">
              <a:buNone/>
              <a:defRPr sz="2118" b="1"/>
            </a:lvl3pPr>
            <a:lvl4pPr marL="1613825" indent="0">
              <a:buNone/>
              <a:defRPr sz="1883" b="1"/>
            </a:lvl4pPr>
            <a:lvl5pPr marL="2151766" indent="0">
              <a:buNone/>
              <a:defRPr sz="1883" b="1"/>
            </a:lvl5pPr>
            <a:lvl6pPr marL="2689708" indent="0">
              <a:buNone/>
              <a:defRPr sz="1883" b="1"/>
            </a:lvl6pPr>
            <a:lvl7pPr marL="3227649" indent="0">
              <a:buNone/>
              <a:defRPr sz="1883" b="1"/>
            </a:lvl7pPr>
            <a:lvl8pPr marL="3765591" indent="0">
              <a:buNone/>
              <a:defRPr sz="1883" b="1"/>
            </a:lvl8pPr>
            <a:lvl9pPr marL="4303532" indent="0">
              <a:buNone/>
              <a:defRPr sz="188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72400" y="3005317"/>
            <a:ext cx="6400800" cy="4422990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Segoe UI" panose="020B0502040204020203" pitchFamily="34" charset="0"/>
              </a:defRPr>
            </a:lvl1pPr>
            <a:lvl2pPr marL="537941" indent="0">
              <a:buNone/>
              <a:defRPr>
                <a:latin typeface="Segoe UI" panose="020B0502040204020203" pitchFamily="34" charset="0"/>
              </a:defRPr>
            </a:lvl2pPr>
            <a:lvl3pPr marL="1075883" indent="0">
              <a:buNone/>
              <a:defRPr>
                <a:latin typeface="Segoe UI" panose="020B0502040204020203" pitchFamily="34" charset="0"/>
              </a:defRPr>
            </a:lvl3pPr>
            <a:lvl4pPr marL="1613824" indent="0">
              <a:buNone/>
              <a:defRPr>
                <a:latin typeface="Segoe UI" panose="020B0502040204020203" pitchFamily="34" charset="0"/>
              </a:defRPr>
            </a:lvl4pPr>
            <a:lvl5pPr marL="2151766" indent="0">
              <a:buNone/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093AED9-3F5E-41D4-9FAD-F29D941B4B0A}" type="datetime1">
              <a:rPr lang="en-US" smtClean="0"/>
              <a:t>9/24/2020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C4B624-09C9-4734-9996-D8363B05C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834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50B76160-1DEB-464C-9113-9118CF4A908A}" type="datetime1">
              <a:rPr lang="en-US" smtClean="0"/>
              <a:t>9/24/2020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699787-C03F-45A9-825C-0DE0DCF4B9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593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7128" y="3227587"/>
            <a:ext cx="3911778" cy="645517"/>
          </a:xfrm>
        </p:spPr>
        <p:txBody>
          <a:bodyPr wrap="none" anchor="t" anchorCtr="0">
            <a:noAutofit/>
          </a:bodyPr>
          <a:lstStyle>
            <a:lvl1pPr algn="r">
              <a:defRPr sz="4236">
                <a:solidFill>
                  <a:srgbClr val="E45A1E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7128" y="3980691"/>
            <a:ext cx="3911778" cy="1987357"/>
          </a:xfrm>
        </p:spPr>
        <p:txBody>
          <a:bodyPr>
            <a:normAutofit/>
          </a:bodyPr>
          <a:lstStyle>
            <a:lvl1pPr marL="0" indent="0" algn="r">
              <a:buNone/>
              <a:defRPr sz="2118">
                <a:solidFill>
                  <a:srgbClr val="E45A1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537942" indent="0" algn="ctr">
              <a:buNone/>
              <a:defRPr sz="2353"/>
            </a:lvl2pPr>
            <a:lvl3pPr marL="1075883" indent="0" algn="ctr">
              <a:buNone/>
              <a:defRPr sz="2118"/>
            </a:lvl3pPr>
            <a:lvl4pPr marL="1613825" indent="0" algn="ctr">
              <a:buNone/>
              <a:defRPr sz="1883"/>
            </a:lvl4pPr>
            <a:lvl5pPr marL="2151766" indent="0" algn="ctr">
              <a:buNone/>
              <a:defRPr sz="1883"/>
            </a:lvl5pPr>
            <a:lvl6pPr marL="2689708" indent="0" algn="ctr">
              <a:buNone/>
              <a:defRPr sz="1883"/>
            </a:lvl6pPr>
            <a:lvl7pPr marL="3227649" indent="0" algn="ctr">
              <a:buNone/>
              <a:defRPr sz="1883"/>
            </a:lvl7pPr>
            <a:lvl8pPr marL="3765591" indent="0" algn="ctr">
              <a:buNone/>
              <a:defRPr sz="1883"/>
            </a:lvl8pPr>
            <a:lvl9pPr marL="4303532" indent="0" algn="ctr">
              <a:buNone/>
              <a:defRPr sz="188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1C78B21-3C28-439F-BCD3-284714CB9E0C}" type="datetime1">
              <a:rPr lang="en-US" smtClean="0"/>
              <a:t>9/24/2020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315202" y="0"/>
            <a:ext cx="7315199" cy="8229599"/>
          </a:xfrm>
          <a:prstGeom prst="rect">
            <a:avLst/>
          </a:prstGeom>
          <a:solidFill>
            <a:srgbClr val="004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30" dirty="0">
              <a:latin typeface="Segoe UI" panose="020B0502040204020203" pitchFamily="34" charset="0"/>
            </a:endParaRPr>
          </a:p>
        </p:txBody>
      </p:sp>
      <p:pic>
        <p:nvPicPr>
          <p:cNvPr id="8" name="Picture 7" descr="affirmastudios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9949" y="3227587"/>
            <a:ext cx="2645733" cy="67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04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B62FE56-11BB-4F56-957C-E2741DC5B8BB}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0"/>
          <a:stretch/>
        </p:blipFill>
        <p:spPr>
          <a:xfrm>
            <a:off x="1" y="0"/>
            <a:ext cx="14630400" cy="8229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680771-E145-494A-AF5F-BDE0DE155687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526064"/>
            <a:ext cx="13716000" cy="645517"/>
          </a:xfrm>
        </p:spPr>
        <p:txBody>
          <a:bodyPr wrap="none" anchor="t" anchorCtr="0">
            <a:noAutofit/>
          </a:bodyPr>
          <a:lstStyle>
            <a:lvl1pPr algn="l">
              <a:defRPr sz="3294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9929" y="4473420"/>
            <a:ext cx="9586335" cy="1987357"/>
          </a:xfrm>
        </p:spPr>
        <p:txBody>
          <a:bodyPr>
            <a:normAutofit/>
          </a:bodyPr>
          <a:lstStyle>
            <a:lvl1pPr marL="0" indent="0" algn="l">
              <a:buNone/>
              <a:defRPr sz="2824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537942" indent="0" algn="ctr">
              <a:buNone/>
              <a:defRPr sz="2353"/>
            </a:lvl2pPr>
            <a:lvl3pPr marL="1075883" indent="0" algn="ctr">
              <a:buNone/>
              <a:defRPr sz="2118"/>
            </a:lvl3pPr>
            <a:lvl4pPr marL="1613825" indent="0" algn="ctr">
              <a:buNone/>
              <a:defRPr sz="1883"/>
            </a:lvl4pPr>
            <a:lvl5pPr marL="2151766" indent="0" algn="ctr">
              <a:buNone/>
              <a:defRPr sz="1883"/>
            </a:lvl5pPr>
            <a:lvl6pPr marL="2689708" indent="0" algn="ctr">
              <a:buNone/>
              <a:defRPr sz="1883"/>
            </a:lvl6pPr>
            <a:lvl7pPr marL="3227649" indent="0" algn="ctr">
              <a:buNone/>
              <a:defRPr sz="1883"/>
            </a:lvl7pPr>
            <a:lvl8pPr marL="3765591" indent="0" algn="ctr">
              <a:buNone/>
              <a:defRPr sz="1883"/>
            </a:lvl8pPr>
            <a:lvl9pPr marL="4303532" indent="0" algn="ctr">
              <a:buNone/>
              <a:defRPr sz="188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BA5D076-475A-402B-BFB3-BCB1DB0975A0}" type="datetime1">
              <a:rPr lang="en-US" smtClean="0"/>
              <a:t>9/24/2020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1B8082-4CA1-4814-AD91-104B286330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915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7541201-DC49-46F2-AC4F-0D60C1F63406}" type="datetime1">
              <a:rPr lang="en-US" smtClean="0"/>
              <a:t>9/24/2020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D8278-5719-41B5-BA0B-62F901BD5A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55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E45A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198244D-535E-48C4-8BC9-904AE7DD5AF1}" type="datetime1">
              <a:rPr lang="en-US" smtClean="0"/>
              <a:t>9/24/2020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DC3FBF-8EF6-411E-AA4F-268641FD25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738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858EA56-0E20-4ACC-A046-BE609E544847}" type="datetime1">
              <a:rPr lang="en-US" smtClean="0"/>
              <a:t>9/24/2020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2C415-13F0-4D24-97F3-4AB707C098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465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564" y="549138"/>
            <a:ext cx="4719081" cy="1920115"/>
          </a:xfrm>
        </p:spPr>
        <p:txBody>
          <a:bodyPr anchor="b"/>
          <a:lstStyle>
            <a:lvl1pPr>
              <a:defRPr sz="376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20724" y="1184200"/>
            <a:ext cx="7406095" cy="5848134"/>
          </a:xfrm>
        </p:spPr>
        <p:txBody>
          <a:bodyPr/>
          <a:lstStyle>
            <a:lvl1pPr marL="0" indent="0">
              <a:buNone/>
              <a:defRPr sz="3765">
                <a:latin typeface="Segoe UI" panose="020B0502040204020203" pitchFamily="34" charset="0"/>
              </a:defRPr>
            </a:lvl1pPr>
            <a:lvl2pPr marL="537942" indent="0">
              <a:buNone/>
              <a:defRPr sz="3294"/>
            </a:lvl2pPr>
            <a:lvl3pPr marL="1075883" indent="0">
              <a:buNone/>
              <a:defRPr sz="2824"/>
            </a:lvl3pPr>
            <a:lvl4pPr marL="1613825" indent="0">
              <a:buNone/>
              <a:defRPr sz="2353"/>
            </a:lvl4pPr>
            <a:lvl5pPr marL="2151766" indent="0">
              <a:buNone/>
              <a:defRPr sz="2353"/>
            </a:lvl5pPr>
            <a:lvl6pPr marL="2689708" indent="0">
              <a:buNone/>
              <a:defRPr sz="2353"/>
            </a:lvl6pPr>
            <a:lvl7pPr marL="3227649" indent="0">
              <a:buNone/>
              <a:defRPr sz="2353"/>
            </a:lvl7pPr>
            <a:lvl8pPr marL="3765591" indent="0">
              <a:buNone/>
              <a:defRPr sz="2353"/>
            </a:lvl8pPr>
            <a:lvl9pPr marL="4303532" indent="0">
              <a:buNone/>
              <a:defRPr sz="2353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8564" y="2469254"/>
            <a:ext cx="4719081" cy="4574283"/>
          </a:xfrm>
        </p:spPr>
        <p:txBody>
          <a:bodyPr/>
          <a:lstStyle>
            <a:lvl1pPr marL="0" indent="0">
              <a:buNone/>
              <a:defRPr sz="1883">
                <a:latin typeface="Segoe UI" panose="020B0502040204020203" pitchFamily="34" charset="0"/>
              </a:defRPr>
            </a:lvl1pPr>
            <a:lvl2pPr marL="537942" indent="0">
              <a:buNone/>
              <a:defRPr sz="1647"/>
            </a:lvl2pPr>
            <a:lvl3pPr marL="1075883" indent="0">
              <a:buNone/>
              <a:defRPr sz="1412"/>
            </a:lvl3pPr>
            <a:lvl4pPr marL="1613825" indent="0">
              <a:buNone/>
              <a:defRPr sz="1177"/>
            </a:lvl4pPr>
            <a:lvl5pPr marL="2151766" indent="0">
              <a:buNone/>
              <a:defRPr sz="1177"/>
            </a:lvl5pPr>
            <a:lvl6pPr marL="2689708" indent="0">
              <a:buNone/>
              <a:defRPr sz="1177"/>
            </a:lvl6pPr>
            <a:lvl7pPr marL="3227649" indent="0">
              <a:buNone/>
              <a:defRPr sz="1177"/>
            </a:lvl7pPr>
            <a:lvl8pPr marL="3765591" indent="0">
              <a:buNone/>
              <a:defRPr sz="1177"/>
            </a:lvl8pPr>
            <a:lvl9pPr marL="4303532" indent="0">
              <a:buNone/>
              <a:defRPr sz="1177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F0CBE8F-8AA2-4859-BE6D-C213C1FEDA0E}" type="datetime1">
              <a:rPr lang="en-US" smtClean="0"/>
              <a:t>9/24/2020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0290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719395"/>
            <a:ext cx="13716000" cy="5220547"/>
          </a:xfrm>
        </p:spPr>
        <p:txBody>
          <a:bodyPr vert="horz" lIns="91440" tIns="91440" rIns="91440" bIns="91440" rtlCol="0">
            <a:noAutofit/>
          </a:bodyPr>
          <a:lstStyle>
            <a:lvl1pPr>
              <a:defRPr lang="en-US" dirty="0" smtClean="0">
                <a:latin typeface="Segoe UI" panose="020B0502040204020203" pitchFamily="34" charset="0"/>
              </a:defRPr>
            </a:lvl1pPr>
            <a:lvl2pPr>
              <a:defRPr lang="en-US" dirty="0" smtClean="0">
                <a:latin typeface="Segoe UI" panose="020B0502040204020203" pitchFamily="34" charset="0"/>
              </a:defRPr>
            </a:lvl2pPr>
            <a:lvl3pPr>
              <a:defRPr lang="en-US" dirty="0" smtClean="0">
                <a:latin typeface="Segoe UI" panose="020B0502040204020203" pitchFamily="34" charset="0"/>
              </a:defRPr>
            </a:lvl3pPr>
            <a:lvl4pPr>
              <a:defRPr lang="en-US" dirty="0" smtClean="0">
                <a:latin typeface="Segoe UI" panose="020B0502040204020203" pitchFamily="34" charset="0"/>
              </a:defRPr>
            </a:lvl4pPr>
            <a:lvl5pPr>
              <a:defRPr lang="en-US" dirty="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457200" y="1225296"/>
            <a:ext cx="13785427" cy="274242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1980" spc="-17" baseline="0">
                <a:solidFill>
                  <a:schemeClr val="accent2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0579" y="7525080"/>
            <a:ext cx="12887657" cy="5140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18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C98557-C9EF-46C0-ACD8-4FD2354926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E75BB-1AD1-46D5-8E07-38E7D1FB92CC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605" y="5508192"/>
            <a:ext cx="12618252" cy="1798707"/>
          </a:xfrm>
        </p:spPr>
        <p:txBody>
          <a:bodyPr/>
          <a:lstStyle>
            <a:lvl1pPr marL="0" indent="0">
              <a:buNone/>
              <a:defRPr sz="2824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537942" indent="0">
              <a:buNone/>
              <a:defRPr sz="2353">
                <a:solidFill>
                  <a:schemeClr val="tx1">
                    <a:tint val="75000"/>
                  </a:schemeClr>
                </a:solidFill>
              </a:defRPr>
            </a:lvl2pPr>
            <a:lvl3pPr marL="1075883" indent="0">
              <a:buNone/>
              <a:defRPr sz="2118">
                <a:solidFill>
                  <a:schemeClr val="tx1">
                    <a:tint val="75000"/>
                  </a:schemeClr>
                </a:solidFill>
              </a:defRPr>
            </a:lvl3pPr>
            <a:lvl4pPr marL="1613825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4pPr>
            <a:lvl5pPr marL="2151766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5pPr>
            <a:lvl6pPr marL="2689708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6pPr>
            <a:lvl7pPr marL="3227649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7pPr>
            <a:lvl8pPr marL="3765591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8pPr>
            <a:lvl9pPr marL="4303532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7A68257-B1D1-45B7-A765-50CDBCA3FD86}" type="datetime1">
              <a:rPr lang="en-US" smtClean="0"/>
              <a:t>9/24/2020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604" y="2797242"/>
            <a:ext cx="13446435" cy="1075862"/>
          </a:xfrm>
        </p:spPr>
        <p:txBody>
          <a:bodyPr anchor="t" anchorCtr="0">
            <a:noAutofit/>
          </a:bodyPr>
          <a:lstStyle>
            <a:lvl1pPr algn="l">
              <a:defRPr sz="6354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C7F00A-F86F-4137-BF70-C36BF6079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25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B7FDDA0-9A72-4EF9-A2D2-0E17F0F1CF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89F687-D33C-4157-BC5C-7A3EB7EF9B39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" y="320040"/>
            <a:ext cx="12618253" cy="54864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" y="1371600"/>
            <a:ext cx="12618253" cy="522054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EFB58377-F27B-4099-8D07-8CC83E9FF8E3}" type="datetime1">
              <a:rPr lang="en-US" smtClean="0"/>
              <a:t>9/24/2020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37B85-B95A-4743-A758-7FD5A4CDD6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99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s://s-media-cache-ak0.pinimg.com/originals/56/3f/a2/563fa26398dc80e6c5b03695b4b05951.jpg">
            <a:extLst>
              <a:ext uri="{FF2B5EF4-FFF2-40B4-BE49-F238E27FC236}">
                <a16:creationId xmlns:a16="http://schemas.microsoft.com/office/drawing/2014/main" id="{2E825CFE-0636-45FA-8A13-E6196B14C8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71600"/>
            <a:ext cx="14630400" cy="1128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E75BB-1AD1-46D5-8E07-38E7D1FB92CC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605" y="5508192"/>
            <a:ext cx="12618252" cy="1798707"/>
          </a:xfrm>
        </p:spPr>
        <p:txBody>
          <a:bodyPr/>
          <a:lstStyle>
            <a:lvl1pPr marL="0" indent="0">
              <a:buNone/>
              <a:defRPr sz="2824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537942" indent="0">
              <a:buNone/>
              <a:defRPr sz="2353">
                <a:solidFill>
                  <a:schemeClr val="tx1">
                    <a:tint val="75000"/>
                  </a:schemeClr>
                </a:solidFill>
              </a:defRPr>
            </a:lvl2pPr>
            <a:lvl3pPr marL="1075883" indent="0">
              <a:buNone/>
              <a:defRPr sz="2118">
                <a:solidFill>
                  <a:schemeClr val="tx1">
                    <a:tint val="75000"/>
                  </a:schemeClr>
                </a:solidFill>
              </a:defRPr>
            </a:lvl3pPr>
            <a:lvl4pPr marL="1613825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4pPr>
            <a:lvl5pPr marL="2151766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5pPr>
            <a:lvl6pPr marL="2689708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6pPr>
            <a:lvl7pPr marL="3227649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7pPr>
            <a:lvl8pPr marL="3765591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8pPr>
            <a:lvl9pPr marL="4303532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86C74676-92AB-4545-938B-1B69D80DB240}" type="datetime1">
              <a:rPr lang="en-US" smtClean="0"/>
              <a:t>9/24/2020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604" y="2797242"/>
            <a:ext cx="13446435" cy="1075862"/>
          </a:xfrm>
        </p:spPr>
        <p:txBody>
          <a:bodyPr anchor="t" anchorCtr="0">
            <a:noAutofit/>
          </a:bodyPr>
          <a:lstStyle>
            <a:lvl1pPr algn="l">
              <a:defRPr sz="6354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AEF935-9427-4AC1-8E61-AE96D9F348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88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rgbClr val="009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98E95B-5C91-4D5C-A2D1-6735F6079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949" b="742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69CD0C-8BF2-4E3E-8C85-09B075B0434B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669280"/>
            <a:ext cx="12618252" cy="1828800"/>
          </a:xfrm>
        </p:spPr>
        <p:txBody>
          <a:bodyPr/>
          <a:lstStyle>
            <a:lvl1pPr marL="0" indent="0">
              <a:buNone/>
              <a:defRPr sz="2824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537942" indent="0">
              <a:buNone/>
              <a:defRPr sz="2353">
                <a:solidFill>
                  <a:schemeClr val="tx1">
                    <a:tint val="75000"/>
                  </a:schemeClr>
                </a:solidFill>
              </a:defRPr>
            </a:lvl2pPr>
            <a:lvl3pPr marL="1075883" indent="0">
              <a:buNone/>
              <a:defRPr sz="2118">
                <a:solidFill>
                  <a:schemeClr val="tx1">
                    <a:tint val="75000"/>
                  </a:schemeClr>
                </a:solidFill>
              </a:defRPr>
            </a:lvl3pPr>
            <a:lvl4pPr marL="1613825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4pPr>
            <a:lvl5pPr marL="2151766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5pPr>
            <a:lvl6pPr marL="2689708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6pPr>
            <a:lvl7pPr marL="3227649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7pPr>
            <a:lvl8pPr marL="3765591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8pPr>
            <a:lvl9pPr marL="4303532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7A0B79CA-C4D9-4908-8B03-07B20BD050DE}" type="datetime1">
              <a:rPr lang="en-US" smtClean="0"/>
              <a:t>9/24/2020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89120"/>
            <a:ext cx="12801600" cy="1097280"/>
          </a:xfrm>
        </p:spPr>
        <p:txBody>
          <a:bodyPr tIns="91440" bIns="91440" anchor="t" anchorCtr="0">
            <a:noAutofit/>
          </a:bodyPr>
          <a:lstStyle>
            <a:lvl1pPr algn="l">
              <a:defRPr sz="6354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36EFAE-173A-431F-8B79-18B410985F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67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73"/>
          <a:stretch/>
        </p:blipFill>
        <p:spPr>
          <a:xfrm>
            <a:off x="-2868803" y="-1"/>
            <a:ext cx="17499203" cy="82296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605" y="5508192"/>
            <a:ext cx="12618252" cy="1798707"/>
          </a:xfrm>
        </p:spPr>
        <p:txBody>
          <a:bodyPr/>
          <a:lstStyle>
            <a:lvl1pPr marL="0" indent="0">
              <a:buNone/>
              <a:defRPr sz="2824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537942" indent="0">
              <a:buNone/>
              <a:defRPr sz="2353">
                <a:solidFill>
                  <a:schemeClr val="tx1">
                    <a:tint val="75000"/>
                  </a:schemeClr>
                </a:solidFill>
              </a:defRPr>
            </a:lvl2pPr>
            <a:lvl3pPr marL="1075883" indent="0">
              <a:buNone/>
              <a:defRPr sz="2118">
                <a:solidFill>
                  <a:schemeClr val="tx1">
                    <a:tint val="75000"/>
                  </a:schemeClr>
                </a:solidFill>
              </a:defRPr>
            </a:lvl3pPr>
            <a:lvl4pPr marL="1613825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4pPr>
            <a:lvl5pPr marL="2151766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5pPr>
            <a:lvl6pPr marL="2689708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6pPr>
            <a:lvl7pPr marL="3227649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7pPr>
            <a:lvl8pPr marL="3765591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8pPr>
            <a:lvl9pPr marL="4303532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2E6861D-08F0-455C-ABA0-53DFF2F796CF}" type="datetime1">
              <a:rPr lang="en-US" smtClean="0"/>
              <a:t>9/24/2020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604" y="2797242"/>
            <a:ext cx="13446435" cy="1075862"/>
          </a:xfrm>
        </p:spPr>
        <p:txBody>
          <a:bodyPr anchor="t" anchorCtr="0">
            <a:noAutofit/>
          </a:bodyPr>
          <a:lstStyle>
            <a:lvl1pPr algn="l">
              <a:defRPr sz="6354">
                <a:solidFill>
                  <a:srgbClr val="004E59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14EBA0-C440-4D49-AAB8-E1ECDF6B67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26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" y="4"/>
            <a:ext cx="14630400" cy="8229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8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605" y="5508192"/>
            <a:ext cx="12618252" cy="1798707"/>
          </a:xfrm>
        </p:spPr>
        <p:txBody>
          <a:bodyPr/>
          <a:lstStyle>
            <a:lvl1pPr marL="0" indent="0">
              <a:buNone/>
              <a:defRPr sz="2824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537942" indent="0">
              <a:buNone/>
              <a:defRPr sz="2353">
                <a:solidFill>
                  <a:schemeClr val="tx1">
                    <a:tint val="75000"/>
                  </a:schemeClr>
                </a:solidFill>
              </a:defRPr>
            </a:lvl2pPr>
            <a:lvl3pPr marL="1075883" indent="0">
              <a:buNone/>
              <a:defRPr sz="2118">
                <a:solidFill>
                  <a:schemeClr val="tx1">
                    <a:tint val="75000"/>
                  </a:schemeClr>
                </a:solidFill>
              </a:defRPr>
            </a:lvl3pPr>
            <a:lvl4pPr marL="1613825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4pPr>
            <a:lvl5pPr marL="2151766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5pPr>
            <a:lvl6pPr marL="2689708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6pPr>
            <a:lvl7pPr marL="3227649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7pPr>
            <a:lvl8pPr marL="3765591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8pPr>
            <a:lvl9pPr marL="4303532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9A828875-DE2A-4007-BCB0-00064EAA777B}" type="datetime1">
              <a:rPr lang="en-US" smtClean="0"/>
              <a:t>9/24/2020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604" y="3576868"/>
            <a:ext cx="13446435" cy="1075862"/>
          </a:xfrm>
        </p:spPr>
        <p:txBody>
          <a:bodyPr anchor="t" anchorCtr="0">
            <a:noAutofit/>
          </a:bodyPr>
          <a:lstStyle>
            <a:lvl1pPr algn="l">
              <a:defRPr sz="6354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EC61EA-4242-4C46-82F7-F70F2018C8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73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F79BA1C-FAB8-4D2A-946A-62324E933EF1}" type="datetime1">
              <a:rPr lang="en-US" smtClean="0"/>
              <a:t>9/24/2020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11977005" cy="98177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91440" rtlCol="0" anchor="ctr"/>
          <a:lstStyle/>
          <a:p>
            <a:pPr algn="ctr"/>
            <a:endParaRPr lang="en-US" sz="2118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24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371600"/>
            <a:ext cx="13716000" cy="548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8640" y="7628167"/>
            <a:ext cx="329215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12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6C1EC331-590E-4679-816A-DCB458BBD7AB}" type="datetime1">
              <a:rPr lang="en-US" smtClean="0"/>
              <a:t>9/24/2020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089" y="7628167"/>
            <a:ext cx="4938227" cy="4370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12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533120" y="7628166"/>
            <a:ext cx="64008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12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89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33" r:id="rId2"/>
    <p:sldLayoutId id="2147483731" r:id="rId3"/>
    <p:sldLayoutId id="2147483732" r:id="rId4"/>
    <p:sldLayoutId id="2147483734" r:id="rId5"/>
    <p:sldLayoutId id="2147483730" r:id="rId6"/>
    <p:sldLayoutId id="2147483714" r:id="rId7"/>
    <p:sldLayoutId id="2147483715" r:id="rId8"/>
    <p:sldLayoutId id="2147483716" r:id="rId9"/>
    <p:sldLayoutId id="2147483738" r:id="rId10"/>
    <p:sldLayoutId id="2147483718" r:id="rId11"/>
    <p:sldLayoutId id="2147483735" r:id="rId12"/>
    <p:sldLayoutId id="2147483736" r:id="rId13"/>
    <p:sldLayoutId id="2147483737" r:id="rId14"/>
    <p:sldLayoutId id="2147483717" r:id="rId15"/>
    <p:sldLayoutId id="2147483719" r:id="rId16"/>
    <p:sldLayoutId id="2147483720" r:id="rId17"/>
    <p:sldLayoutId id="2147483721" r:id="rId18"/>
    <p:sldLayoutId id="2147483713" r:id="rId19"/>
    <p:sldLayoutId id="2147483722" r:id="rId20"/>
    <p:sldLayoutId id="2147483723" r:id="rId21"/>
    <p:sldLayoutId id="2147483724" r:id="rId22"/>
    <p:sldLayoutId id="2147483726" r:id="rId23"/>
    <p:sldLayoutId id="2147483729" r:id="rId24"/>
  </p:sldLayoutIdLst>
  <p:hf sldNum="0" hdr="0" ftr="0" dt="0"/>
  <p:txStyles>
    <p:titleStyle>
      <a:lvl1pPr algn="l" defTabSz="1075883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8971" indent="-268971" algn="l" defTabSz="1075883" rtl="0" eaLnBrk="1" latinLnBrk="0" hangingPunct="1">
        <a:lnSpc>
          <a:spcPct val="90000"/>
        </a:lnSpc>
        <a:spcBef>
          <a:spcPts val="1177"/>
        </a:spcBef>
        <a:buFont typeface="Arial" panose="020B0604020202020204" pitchFamily="34" charset="0"/>
        <a:buChar char="•"/>
        <a:defRPr sz="2353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806912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8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1344854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1883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1882795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1647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2420737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1647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2958678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496620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4034561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572503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1pPr>
      <a:lvl2pPr marL="537942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2pPr>
      <a:lvl3pPr marL="1075883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13825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151766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689708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227649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765591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303532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92" userDrawn="1">
          <p15:clr>
            <a:srgbClr val="F26B43"/>
          </p15:clr>
        </p15:guide>
        <p15:guide id="2" pos="46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DCE00-DBB2-41BB-8766-14D2DB07B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T-Scan – Social Media Strategy and Support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151E7E-EE34-4643-B5C7-9E353C625BA6}"/>
              </a:ext>
            </a:extLst>
          </p:cNvPr>
          <p:cNvSpPr/>
          <p:nvPr/>
        </p:nvSpPr>
        <p:spPr>
          <a:xfrm>
            <a:off x="344466" y="1389485"/>
            <a:ext cx="10244657" cy="2244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0000"/>
              </a:lnSpc>
            </a:pPr>
            <a:r>
              <a:rPr lang="en-US" sz="2541" dirty="0">
                <a:solidFill>
                  <a:srgbClr val="F75714"/>
                </a:solidFill>
                <a:latin typeface="Segoe UI Light" panose="020B0502040204020203" pitchFamily="34" charset="0"/>
                <a:ea typeface="MS Mincho" panose="02020609040205080304" pitchFamily="49" charset="-128"/>
                <a:cs typeface="Segoe UI Light" panose="020B0502040204020203" pitchFamily="34" charset="0"/>
              </a:rPr>
              <a:t>Client</a:t>
            </a:r>
            <a:r>
              <a:rPr lang="en-US" sz="2541" dirty="0">
                <a:solidFill>
                  <a:srgbClr val="3B3838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541" dirty="0">
                <a:solidFill>
                  <a:srgbClr val="F75714"/>
                </a:solidFill>
                <a:latin typeface="Segoe UI Light" panose="020B0502040204020203" pitchFamily="34" charset="0"/>
                <a:ea typeface="MS Mincho" panose="02020609040205080304" pitchFamily="49" charset="-128"/>
                <a:cs typeface="Segoe UI Light" panose="020B0502040204020203" pitchFamily="34" charset="0"/>
              </a:rPr>
              <a:t>Need</a:t>
            </a:r>
          </a:p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2B2B2B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Segoe UI" panose="020B0502040204020203" pitchFamily="34" charset="0"/>
              </a:rPr>
              <a:t>T-Scan is the leading record retrieval service provider for full-service litigation support based out of Seattle, WA. Affirma had been supporting T-Scan’s email marketing, PPC management, and overall marketing strategy before offering additional support in social media and blog content. T-Scan had wanted to increase their brand awareness and create value-added blog content to generate more traffic and lead.  </a:t>
            </a:r>
          </a:p>
          <a:p>
            <a:pPr lvl="0">
              <a:lnSpc>
                <a:spcPct val="110000"/>
              </a:lnSpc>
            </a:pPr>
            <a:endParaRPr lang="en-US" sz="1271" dirty="0">
              <a:solidFill>
                <a:srgbClr val="2B2B2B"/>
              </a:solidFill>
              <a:latin typeface="Segoe UI" panose="020B0502040204020203" pitchFamily="34" charset="0"/>
              <a:ea typeface="MS Mincho" panose="02020609040205080304" pitchFamily="49" charset="-128"/>
              <a:cs typeface="Segoe U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B0CBF5-424C-4AAE-8C3D-098A83D2C8B6}"/>
              </a:ext>
            </a:extLst>
          </p:cNvPr>
          <p:cNvSpPr/>
          <p:nvPr/>
        </p:nvSpPr>
        <p:spPr>
          <a:xfrm>
            <a:off x="344466" y="3422088"/>
            <a:ext cx="13890578" cy="21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541" dirty="0">
                <a:solidFill>
                  <a:srgbClr val="F75714"/>
                </a:solidFill>
                <a:latin typeface="Segoe UI Light" panose="020B0502040204020203" pitchFamily="34" charset="0"/>
                <a:ea typeface="MS Mincho" panose="02020609040205080304" pitchFamily="49" charset="-128"/>
                <a:cs typeface="Segoe UI Light" panose="020B0502040204020203" pitchFamily="34" charset="0"/>
              </a:rPr>
              <a:t>What We Did</a:t>
            </a:r>
            <a:r>
              <a:rPr lang="en-US" sz="1800" dirty="0">
                <a:solidFill>
                  <a:srgbClr val="2B2B2B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Segoe UI" panose="020B0502040204020203" pitchFamily="34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2B2B2B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Segoe UI" panose="020B0502040204020203" pitchFamily="34" charset="0"/>
              </a:rPr>
              <a:t>Affirma proposed a social media strategy encompassing T-Scan’s Facebook, company LinkedIn, and the 2 executive LinkedIn profiles. In addition to organic social media support, Affirma began blog writing for T-Scan by publishing content, thought leadership, and technical pieces. As Affirma had previously been utilizing HubSpot for T-Scan’s marketing automation needs, Affirma utilized HubSpot’s social media management platform. Affirma created a social calendar of posts with content, ranging from current events to litigation tips, scheduled out weeks in advance. In accordance, Affirma maintained daily interaction within each social profile and platform.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514433-8F06-468B-AC0E-8A2C85C0A51C}"/>
              </a:ext>
            </a:extLst>
          </p:cNvPr>
          <p:cNvSpPr/>
          <p:nvPr/>
        </p:nvSpPr>
        <p:spPr>
          <a:xfrm>
            <a:off x="344466" y="5586012"/>
            <a:ext cx="13540881" cy="152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541" dirty="0">
                <a:solidFill>
                  <a:srgbClr val="F75714"/>
                </a:solidFill>
                <a:latin typeface="Segoe UI Light" panose="020B0502040204020203" pitchFamily="34" charset="0"/>
                <a:ea typeface="MS Mincho" panose="02020609040205080304" pitchFamily="49" charset="-128"/>
                <a:cs typeface="Segoe UI Light" panose="020B0502040204020203" pitchFamily="34" charset="0"/>
              </a:rPr>
              <a:t>Results</a:t>
            </a:r>
            <a:endParaRPr lang="en-US" sz="2118" dirty="0">
              <a:solidFill>
                <a:srgbClr val="F75714"/>
              </a:solidFill>
              <a:latin typeface="Segoe UI" panose="020B0502040204020203" pitchFamily="34" charset="0"/>
              <a:ea typeface="MS Mincho" panose="02020609040205080304" pitchFamily="49" charset="-128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2B2B2B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Segoe UI" panose="020B0502040204020203" pitchFamily="34" charset="0"/>
              </a:rPr>
              <a:t>T-Scan has since seen a 34% increase in Facebook followers and a 17% increase in LinkedIn followers, enabling T-Scan to continue to cultivate their leadership and brand presence in the record retrieval industry. Affirma has continued to maintain support for T-Scan’s social media accounts and continues to see growth in follower count and interactions daily. </a:t>
            </a:r>
            <a:endParaRPr lang="en-US" sz="1482" dirty="0">
              <a:solidFill>
                <a:srgbClr val="000000"/>
              </a:solidFill>
              <a:latin typeface="Segoe UI" panose="020B0502040204020203" pitchFamily="34" charset="0"/>
              <a:ea typeface="MS Mincho" panose="02020609040205080304" pitchFamily="49" charset="-128"/>
              <a:cs typeface="Segoe UI" panose="020B0502040204020203" pitchFamily="34" charset="0"/>
            </a:endParaRPr>
          </a:p>
        </p:txBody>
      </p:sp>
      <p:pic>
        <p:nvPicPr>
          <p:cNvPr id="1034" name="Picture 10" descr="Image result for hubspot logo">
            <a:extLst>
              <a:ext uri="{FF2B5EF4-FFF2-40B4-BE49-F238E27FC236}">
                <a16:creationId xmlns:a16="http://schemas.microsoft.com/office/drawing/2014/main" id="{96B82831-9A22-4B57-B7A8-4BFB603A4A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24" b="26747"/>
          <a:stretch/>
        </p:blipFill>
        <p:spPr bwMode="auto">
          <a:xfrm>
            <a:off x="10832104" y="2871694"/>
            <a:ext cx="2689505" cy="86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t-scan logo">
            <a:extLst>
              <a:ext uri="{FF2B5EF4-FFF2-40B4-BE49-F238E27FC236}">
                <a16:creationId xmlns:a16="http://schemas.microsoft.com/office/drawing/2014/main" id="{621A7BC3-F109-49B7-B2FB-745B28C5E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3123" y="1389485"/>
            <a:ext cx="2848597" cy="140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FF56FA6-5432-4548-B632-58DA443AC97D}"/>
              </a:ext>
            </a:extLst>
          </p:cNvPr>
          <p:cNvSpPr/>
          <p:nvPr/>
        </p:nvSpPr>
        <p:spPr>
          <a:xfrm>
            <a:off x="400832" y="7225432"/>
            <a:ext cx="10131923" cy="84394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i="1" dirty="0">
                <a:solidFill>
                  <a:srgbClr val="2B2B2B"/>
                </a:solidFill>
                <a:latin typeface="Segoe UI"/>
                <a:ea typeface="MS Mincho"/>
                <a:cs typeface="Segoe UI"/>
              </a:rPr>
              <a:t>“Working with Affirma to develop our social media presence and blog content has helped us see tremendous growth in our brand presence. We enjoy working with Affirma on all-things marketing strategy and implementation, and will continue seeing success by partnering with them.” – Scott Tamfer, Founder &amp; Owner of T-Scan     </a:t>
            </a:r>
            <a:endParaRPr lang="en-US" sz="1200" i="1" dirty="0">
              <a:solidFill>
                <a:srgbClr val="000000"/>
              </a:solidFill>
              <a:latin typeface="Segoe UI" panose="020B0502040204020203" pitchFamily="34" charset="0"/>
              <a:ea typeface="MS Mincho" panose="02020609040205080304" pitchFamily="49" charset="-128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55896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Affir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35A5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firma_QBR-CI_FY18 Q2_Prep(Updated)" id="{60F98659-98E9-4C4D-9310-9510EF3F70E3}" vid="{65065986-2AC3-4681-8D2A-70BCEC6AD5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usinessUnit xmlns="f0ee8362-fa7e-4bc9-ab88-7dcfb17cb19b">
      <Value>Marketing Services</Value>
    </BusinessUnit>
    <Solutions xmlns="f0ee8362-fa7e-4bc9-ab88-7dcfb17cb19b">
      <Value>Marketing Strategy</Value>
      <Value>Organic Social Media</Value>
    </Solutions>
    <Industries xmlns="f0ee8362-fa7e-4bc9-ab88-7dcfb17cb19b">
      <Value>Media</Value>
    </Industries>
    <Notes0 xmlns="f0ee8362-fa7e-4bc9-ab88-7dcfb17cb19b" xsi:nil="true"/>
    <Named_x0020_Account xmlns="f0ee8362-fa7e-4bc9-ab88-7dcfb17cb19b" xsi:nil="true"/>
    <PlatTech xmlns="f0ee8362-fa7e-4bc9-ab88-7dcfb17cb19b" xsi:nil="true"/>
    <ProjectCompletionDate xmlns="f0ee8362-fa7e-4bc9-ab88-7dcfb17cb19b" xsi:nil="true"/>
    <ApprovedByClient xmlns="f0ee8362-fa7e-4bc9-ab88-7dcfb17cb19b">false</ApprovedByClient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23BCBB7020E34DAE994A365BA94206" ma:contentTypeVersion="12" ma:contentTypeDescription="Create a new document." ma:contentTypeScope="" ma:versionID="b1c940a28d9f7ed7841dd66e388476ed">
  <xsd:schema xmlns:xsd="http://www.w3.org/2001/XMLSchema" xmlns:xs="http://www.w3.org/2001/XMLSchema" xmlns:p="http://schemas.microsoft.com/office/2006/metadata/properties" xmlns:ns2="f0ee8362-fa7e-4bc9-ab88-7dcfb17cb19b" targetNamespace="http://schemas.microsoft.com/office/2006/metadata/properties" ma:root="true" ma:fieldsID="8c9fb4aa225d81f58c6fca2e551d2526" ns2:_="">
    <xsd:import namespace="f0ee8362-fa7e-4bc9-ab88-7dcfb17cb19b"/>
    <xsd:element name="properties">
      <xsd:complexType>
        <xsd:sequence>
          <xsd:element name="documentManagement">
            <xsd:complexType>
              <xsd:all>
                <xsd:element ref="ns2:BusinessUnit" minOccurs="0"/>
                <xsd:element ref="ns2:Industries" minOccurs="0"/>
                <xsd:element ref="ns2:Solutions" minOccurs="0"/>
                <xsd:element ref="ns2:PlatTech" minOccurs="0"/>
                <xsd:element ref="ns2:Notes0" minOccurs="0"/>
                <xsd:element ref="ns2:Named_x0020_Account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ProjectCompletionDate" minOccurs="0"/>
                <xsd:element ref="ns2:ApprovedByCli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ee8362-fa7e-4bc9-ab88-7dcfb17cb19b" elementFormDefault="qualified">
    <xsd:import namespace="http://schemas.microsoft.com/office/2006/documentManagement/types"/>
    <xsd:import namespace="http://schemas.microsoft.com/office/infopath/2007/PartnerControls"/>
    <xsd:element name="BusinessUnit" ma:index="8" nillable="true" ma:displayName="Business Unit" ma:internalName="BusinessUnit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Business Process Outsourcing"/>
                    <xsd:enumeration value="Content and Change Management"/>
                    <xsd:enumeration value="Creative"/>
                    <xsd:enumeration value="Custom Development"/>
                    <xsd:enumeration value="Customer Relationship Management"/>
                    <xsd:enumeration value="Data and Analytics"/>
                    <xsd:enumeration value="Engagement Marketing"/>
                    <xsd:enumeration value="Infrastructure"/>
                    <xsd:enumeration value="Marketing Services"/>
                    <xsd:enumeration value="Modern Workplace"/>
                    <xsd:enumeration value="NetSuite"/>
                  </xsd:restriction>
                </xsd:simpleType>
              </xsd:element>
            </xsd:sequence>
          </xsd:extension>
        </xsd:complexContent>
      </xsd:complexType>
    </xsd:element>
    <xsd:element name="Industries" ma:index="9" nillable="true" ma:displayName="Industries" ma:format="Dropdown" ma:internalName="Industri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erospace"/>
                    <xsd:enumeration value="Agriculture"/>
                    <xsd:enumeration value="Agriculture Food"/>
                    <xsd:enumeration value="AI / AI Models"/>
                    <xsd:enumeration value="B2B"/>
                    <xsd:enumeration value="B2C"/>
                    <xsd:enumeration value="Chemical"/>
                    <xsd:enumeration value="Construction"/>
                    <xsd:enumeration value="Defence"/>
                    <xsd:enumeration value="Education"/>
                    <xsd:enumeration value="Energy"/>
                    <xsd:enumeration value="Engineering"/>
                    <xsd:enumeration value="Entertainment"/>
                    <xsd:enumeration value="Financial Services"/>
                    <xsd:enumeration value="Food"/>
                    <xsd:enumeration value="Government"/>
                    <xsd:enumeration value="Healthcare"/>
                    <xsd:enumeration value="Hospitality"/>
                    <xsd:enumeration value="Legal"/>
                    <xsd:enumeration value="Life Sciences"/>
                    <xsd:enumeration value="Manufacturing"/>
                    <xsd:enumeration value="Media"/>
                    <xsd:enumeration value="Non-Profit"/>
                    <xsd:enumeration value="Real Estate"/>
                    <xsd:enumeration value="Retail"/>
                    <xsd:enumeration value="Services"/>
                    <xsd:enumeration value="Technology"/>
                    <xsd:enumeration value="Telecommunications"/>
                    <xsd:enumeration value="Transportation"/>
                    <xsd:enumeration value="Water"/>
                    <xsd:enumeration value="Wellness"/>
                    <xsd:enumeration value="BPO"/>
                  </xsd:restriction>
                </xsd:simpleType>
              </xsd:element>
            </xsd:sequence>
          </xsd:extension>
        </xsd:complexContent>
      </xsd:complexType>
    </xsd:element>
    <xsd:element name="Solutions" ma:index="10" nillable="true" ma:displayName="Solutions" ma:format="Dropdown" ma:internalName="Solution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BM Marketing"/>
                    <xsd:enumeration value="AI"/>
                    <xsd:enumeration value="Audit"/>
                    <xsd:enumeration value="Change Management"/>
                    <xsd:enumeration value="Cloud"/>
                    <xsd:enumeration value="Configurations"/>
                    <xsd:enumeration value="Content"/>
                    <xsd:enumeration value="Customer &amp; Partner Support BPO"/>
                    <xsd:enumeration value="Customer / Partner Portal"/>
                    <xsd:enumeration value="Custom Search"/>
                    <xsd:enumeration value="Cybersecurity"/>
                    <xsd:enumeration value="Data Analytics"/>
                    <xsd:enumeration value="Design"/>
                    <xsd:enumeration value="Email Campaigns"/>
                    <xsd:enumeration value="Event support"/>
                    <xsd:enumeration value="HelpDesk Outsourcing BPO"/>
                    <xsd:enumeration value="Integrations"/>
                    <xsd:enumeration value="Intranet / Extranet"/>
                    <xsd:enumeration value="IoT"/>
                    <xsd:enumeration value="Link Building"/>
                    <xsd:enumeration value="Marketing Automation"/>
                    <xsd:enumeration value="Marketing Strategy"/>
                    <xsd:enumeration value="Marketing Technology"/>
                    <xsd:enumeration value="Migrations"/>
                    <xsd:enumeration value="Mobile Application"/>
                    <xsd:enumeration value="Organic Social Media"/>
                    <xsd:enumeration value="PPC"/>
                    <xsd:enumeration value="Personas &amp; Journey Mapping"/>
                    <xsd:enumeration value="Process Automation"/>
                    <xsd:enumeration value="Product Development"/>
                    <xsd:enumeration value="Research"/>
                    <xsd:enumeration value="SEO/ AEO"/>
                    <xsd:enumeration value="SPFx"/>
                    <xsd:enumeration value="Training"/>
                    <xsd:enumeration value="UX/ UI Design"/>
                    <xsd:enumeration value="Video Production"/>
                    <xsd:enumeration value="Webinars"/>
                    <xsd:enumeration value="Websites"/>
                    <xsd:enumeration value="DevOps"/>
                  </xsd:restriction>
                </xsd:simpleType>
              </xsd:element>
            </xsd:sequence>
          </xsd:extension>
        </xsd:complexContent>
      </xsd:complexType>
    </xsd:element>
    <xsd:element name="PlatTech" ma:index="11" nillable="true" ma:displayName="Platform / Technology" ma:format="Dropdown" ma:internalName="PlatTech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.NET"/>
                    <xsd:enumeration value="Android App"/>
                    <xsd:enumeration value="AWS"/>
                    <xsd:enumeration value="Angular"/>
                    <xsd:enumeration value="Azure"/>
                    <xsd:enumeration value="Azure DevOps"/>
                    <xsd:enumeration value="Boomi"/>
                    <xsd:enumeration value="Drupal"/>
                    <xsd:enumeration value="Dynamics"/>
                    <xsd:enumeration value="Flutter"/>
                    <xsd:enumeration value="GCP"/>
                    <xsd:enumeration value="Google"/>
                    <xsd:enumeration value="Great Plains"/>
                    <xsd:enumeration value="Hootsuite"/>
                    <xsd:enumeration value="HubSpot"/>
                    <xsd:enumeration value="iOS App"/>
                    <xsd:enumeration value="Java"/>
                    <xsd:enumeration value="Kentico"/>
                    <xsd:enumeration value="Looker Studio"/>
                    <xsd:enumeration value="Mobile App"/>
                    <xsd:enumeration value="Marketo / Adobe"/>
                    <xsd:enumeration value="NetSuite"/>
                    <xsd:enumeration value="O365"/>
                    <xsd:enumeration value="OneDrive"/>
                    <xsd:enumeration value="PowerSuite"/>
                    <xsd:enumeration value="Power BI"/>
                    <xsd:enumeration value="QuickBooks"/>
                    <xsd:enumeration value="React"/>
                    <xsd:enumeration value="React Native"/>
                    <xsd:enumeration value="Sage"/>
                    <xsd:enumeration value="Salesforce"/>
                    <xsd:enumeration value="Salesforce Experience Cloud"/>
                    <xsd:enumeration value="Salesforce Marketing Cloud"/>
                    <xsd:enumeration value="Salesforce CPQ"/>
                    <xsd:enumeration value="Salesforce Pardot"/>
                    <xsd:enumeration value="SharePoint"/>
                    <xsd:enumeration value="Shopify"/>
                    <xsd:enumeration value="Sitecore"/>
                    <xsd:enumeration value="Sitefinity"/>
                    <xsd:enumeration value="Snowflake"/>
                    <xsd:enumeration value="Sprinklr"/>
                    <xsd:enumeration value="SproutSocial"/>
                    <xsd:enumeration value="Tableau"/>
                    <xsd:enumeration value="WP Engine"/>
                    <xsd:enumeration value="Webflow"/>
                    <xsd:enumeration value="WooCommerce"/>
                    <xsd:enumeration value="WordPress"/>
                    <xsd:enumeration value="Zoho"/>
                    <xsd:enumeration value="Power Apps"/>
                    <xsd:enumeration value="Teams"/>
                    <xsd:enumeration value="Azure Data Factory"/>
                    <xsd:enumeration value="Zendesk"/>
                    <xsd:enumeration value="Business Central"/>
                    <xsd:enumeration value="Viva"/>
                  </xsd:restriction>
                </xsd:simpleType>
              </xsd:element>
            </xsd:sequence>
          </xsd:extension>
        </xsd:complexContent>
      </xsd:complexType>
    </xsd:element>
    <xsd:element name="Notes0" ma:index="12" nillable="true" ma:displayName="Notes" ma:internalName="Notes0">
      <xsd:simpleType>
        <xsd:restriction base="dms:Text">
          <xsd:maxLength value="255"/>
        </xsd:restriction>
      </xsd:simpleType>
    </xsd:element>
    <xsd:element name="Named_x0020_Account" ma:index="13" nillable="true" ma:displayName="Named Account" ma:format="Dropdown" ma:internalName="Named_x0020_Account">
      <xsd:simpleType>
        <xsd:restriction base="dms:Choice">
          <xsd:enumeration value="Microsoft"/>
          <xsd:enumeration value="Meta"/>
          <xsd:enumeration value="Amazon"/>
        </xsd:restriction>
      </xsd:simpleType>
    </xsd:element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ProjectCompletionDate" ma:index="18" nillable="true" ma:displayName="Project Completion Date" ma:format="DateOnly" ma:internalName="ProjectCompletionDate">
      <xsd:simpleType>
        <xsd:restriction base="dms:DateTime"/>
      </xsd:simpleType>
    </xsd:element>
    <xsd:element name="ApprovedByClient" ma:index="19" nillable="true" ma:displayName="Approved By Client" ma:default="0" ma:format="Dropdown" ma:internalName="ApprovedByClient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customXsn xmlns="http://schemas.microsoft.com/office/2006/metadata/customXsn">
  <xsnLocation/>
  <cached>True</cached>
  <openByDefault>False</openByDefault>
  <xsnScope/>
</customXsn>
</file>

<file path=customXml/itemProps1.xml><?xml version="1.0" encoding="utf-8"?>
<ds:datastoreItem xmlns:ds="http://schemas.openxmlformats.org/officeDocument/2006/customXml" ds:itemID="{D6ED2471-C0D2-48AF-8C82-8EA403FA2F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A94E4A4-1B32-4A3C-847A-E2AB390C5201}">
  <ds:schemaRefs>
    <ds:schemaRef ds:uri="http://schemas.microsoft.com/office/2006/documentManagement/types"/>
    <ds:schemaRef ds:uri="http://schemas.openxmlformats.org/package/2006/metadata/core-properties"/>
    <ds:schemaRef ds:uri="54243e05-8da7-404c-85e0-0480aaa26276"/>
    <ds:schemaRef ds:uri="http://purl.org/dc/dcmitype/"/>
    <ds:schemaRef ds:uri="http://schemas.microsoft.com/office/2006/metadata/properties"/>
    <ds:schemaRef ds:uri="http://schemas.microsoft.com/office/infopath/2007/PartnerControls"/>
    <ds:schemaRef ds:uri="ec18029e-e19b-4f2d-bcce-acfedf9848ec"/>
    <ds:schemaRef ds:uri="http://www.w3.org/XML/1998/namespace"/>
    <ds:schemaRef ds:uri="http://purl.org/dc/terms/"/>
    <ds:schemaRef ds:uri="http://purl.org/dc/elements/1.1/"/>
    <ds:schemaRef ds:uri="357972b2-b7ed-48bc-bbb4-0804bacba9d2"/>
  </ds:schemaRefs>
</ds:datastoreItem>
</file>

<file path=customXml/itemProps3.xml><?xml version="1.0" encoding="utf-8"?>
<ds:datastoreItem xmlns:ds="http://schemas.openxmlformats.org/officeDocument/2006/customXml" ds:itemID="{4B2774D6-492D-451B-BB48-3AB91DF6F3CD}"/>
</file>

<file path=customXml/itemProps4.xml><?xml version="1.0" encoding="utf-8"?>
<ds:datastoreItem xmlns:ds="http://schemas.openxmlformats.org/officeDocument/2006/customXml" ds:itemID="{708DFAA1-32C0-4EAD-90F9-9F271FF8A793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59335</TotalTime>
  <Words>297</Words>
  <Application>Microsoft Office PowerPoint</Application>
  <PresentationFormat>Custom</PresentationFormat>
  <Paragraphs>8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Custom Design</vt:lpstr>
      <vt:lpstr>T-Scan – Social Media Strategy and Support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T-scan - social media</dc:title>
  <dc:creator>Nory Kotrasa</dc:creator>
  <cp:lastModifiedBy>Emillie Kuo</cp:lastModifiedBy>
  <cp:revision>2848</cp:revision>
  <cp:lastPrinted>2016-10-17T19:50:15Z</cp:lastPrinted>
  <dcterms:created xsi:type="dcterms:W3CDTF">2013-12-05T17:26:23Z</dcterms:created>
  <dcterms:modified xsi:type="dcterms:W3CDTF">2020-09-24T23:27:23Z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0x0101000D23BCBB7020E34DAE994A365BA94206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v-arri@microsoft.com</vt:lpwstr>
  </property>
  <property fmtid="{D5CDD505-2E9C-101B-9397-08002B2CF9AE}" pid="6" name="MSIP_Label_f42aa342-8706-4288-bd11-ebb85995028c_SetDate">
    <vt:lpwstr>2018-03-24T00:14:12.0998485Z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xd_Signature">
    <vt:bool>false</vt:bool>
  </property>
  <property fmtid="{D5CDD505-2E9C-101B-9397-08002B2CF9AE}" pid="12" name="xd_ProgID">
    <vt:lpwstr/>
  </property>
  <property fmtid="{D5CDD505-2E9C-101B-9397-08002B2CF9AE}" pid="13" name="_SourceUrl">
    <vt:lpwstr/>
  </property>
  <property fmtid="{D5CDD505-2E9C-101B-9397-08002B2CF9AE}" pid="14" name="_SharedFileIndex">
    <vt:lpwstr/>
  </property>
  <property fmtid="{D5CDD505-2E9C-101B-9397-08002B2CF9AE}" pid="15" name="ComplianceAssetId">
    <vt:lpwstr/>
  </property>
  <property fmtid="{D5CDD505-2E9C-101B-9397-08002B2CF9AE}" pid="16" name="TemplateUrl">
    <vt:lpwstr/>
  </property>
  <property fmtid="{D5CDD505-2E9C-101B-9397-08002B2CF9AE}" pid="17" name="Business Unit">
    <vt:lpwstr/>
  </property>
  <property fmtid="{D5CDD505-2E9C-101B-9397-08002B2CF9AE}" pid="18" name="Industry">
    <vt:lpwstr/>
  </property>
  <property fmtid="{D5CDD505-2E9C-101B-9397-08002B2CF9AE}" pid="19" name="Service_x0020_Offering">
    <vt:lpwstr/>
  </property>
  <property fmtid="{D5CDD505-2E9C-101B-9397-08002B2CF9AE}" pid="20" name="Business_x0020_Unit">
    <vt:lpwstr/>
  </property>
  <property fmtid="{D5CDD505-2E9C-101B-9397-08002B2CF9AE}" pid="21" name="_ExtendedDescription">
    <vt:lpwstr/>
  </property>
  <property fmtid="{D5CDD505-2E9C-101B-9397-08002B2CF9AE}" pid="22" name="Service Offering">
    <vt:lpwstr/>
  </property>
  <property fmtid="{D5CDD505-2E9C-101B-9397-08002B2CF9AE}" pid="23" name="Category">
    <vt:lpwstr>6;#Case Study|8faa0ad1-25f0-4f56-8e38-f60e20c455d6</vt:lpwstr>
  </property>
  <property fmtid="{D5CDD505-2E9C-101B-9397-08002B2CF9AE}" pid="24" name="Order">
    <vt:r8>71500</vt:r8>
  </property>
  <property fmtid="{D5CDD505-2E9C-101B-9397-08002B2CF9AE}" pid="25" name="SO">
    <vt:lpwstr>35;#</vt:lpwstr>
  </property>
  <property fmtid="{D5CDD505-2E9C-101B-9397-08002B2CF9AE}" pid="26" name="SharedWithUsers">
    <vt:lpwstr>686;#Mehrad Moeini</vt:lpwstr>
  </property>
  <property fmtid="{D5CDD505-2E9C-101B-9397-08002B2CF9AE}" pid="27" name="TriggerFlowInfo">
    <vt:lpwstr/>
  </property>
</Properties>
</file>